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8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0990-CF8E-4248-8F81-CD3587A171DF}" type="datetimeFigureOut">
              <a:rPr lang="it-IT" smtClean="0"/>
              <a:t>12/08/2016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837DE-D40F-476D-A2E4-3D90620D4C01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0990-CF8E-4248-8F81-CD3587A171DF}" type="datetimeFigureOut">
              <a:rPr lang="it-IT" smtClean="0"/>
              <a:t>12/08/2016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837DE-D40F-476D-A2E4-3D90620D4C01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0990-CF8E-4248-8F81-CD3587A171DF}" type="datetimeFigureOut">
              <a:rPr lang="it-IT" smtClean="0"/>
              <a:t>12/08/2016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837DE-D40F-476D-A2E4-3D90620D4C01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0990-CF8E-4248-8F81-CD3587A171DF}" type="datetimeFigureOut">
              <a:rPr lang="it-IT" smtClean="0"/>
              <a:t>12/08/2016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837DE-D40F-476D-A2E4-3D90620D4C01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0990-CF8E-4248-8F81-CD3587A171DF}" type="datetimeFigureOut">
              <a:rPr lang="it-IT" smtClean="0"/>
              <a:t>12/08/2016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837DE-D40F-476D-A2E4-3D90620D4C01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0990-CF8E-4248-8F81-CD3587A171DF}" type="datetimeFigureOut">
              <a:rPr lang="it-IT" smtClean="0"/>
              <a:t>12/08/2016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837DE-D40F-476D-A2E4-3D90620D4C01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0990-CF8E-4248-8F81-CD3587A171DF}" type="datetimeFigureOut">
              <a:rPr lang="it-IT" smtClean="0"/>
              <a:t>12/08/2016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837DE-D40F-476D-A2E4-3D90620D4C01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0990-CF8E-4248-8F81-CD3587A171DF}" type="datetimeFigureOut">
              <a:rPr lang="it-IT" smtClean="0"/>
              <a:t>12/08/2016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837DE-D40F-476D-A2E4-3D90620D4C01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0990-CF8E-4248-8F81-CD3587A171DF}" type="datetimeFigureOut">
              <a:rPr lang="it-IT" smtClean="0"/>
              <a:t>12/08/2016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837DE-D40F-476D-A2E4-3D90620D4C01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0990-CF8E-4248-8F81-CD3587A171DF}" type="datetimeFigureOut">
              <a:rPr lang="it-IT" smtClean="0"/>
              <a:t>12/08/2016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837DE-D40F-476D-A2E4-3D90620D4C01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0990-CF8E-4248-8F81-CD3587A171DF}" type="datetimeFigureOut">
              <a:rPr lang="it-IT" smtClean="0"/>
              <a:t>12/08/2016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837DE-D40F-476D-A2E4-3D90620D4C01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10990-CF8E-4248-8F81-CD3587A171DF}" type="datetimeFigureOut">
              <a:rPr lang="it-IT" smtClean="0"/>
              <a:t>12/08/2016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837DE-D40F-476D-A2E4-3D90620D4C01}" type="slidenum">
              <a:rPr lang="it-IT" smtClean="0"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-321503" y="1893083"/>
            <a:ext cx="2071702" cy="714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428728" y="1000108"/>
            <a:ext cx="38576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/>
          <p:nvPr/>
        </p:nvSpPr>
        <p:spPr>
          <a:xfrm>
            <a:off x="1027546" y="824346"/>
            <a:ext cx="387927" cy="417945"/>
          </a:xfrm>
          <a:custGeom>
            <a:avLst/>
            <a:gdLst>
              <a:gd name="connsiteX0" fmla="*/ 53109 w 387927"/>
              <a:gd name="connsiteY0" fmla="*/ 394854 h 417945"/>
              <a:gd name="connsiteX1" fmla="*/ 385618 w 387927"/>
              <a:gd name="connsiteY1" fmla="*/ 173181 h 417945"/>
              <a:gd name="connsiteX2" fmla="*/ 66963 w 387927"/>
              <a:gd name="connsiteY2" fmla="*/ 34636 h 417945"/>
              <a:gd name="connsiteX3" fmla="*/ 53109 w 387927"/>
              <a:gd name="connsiteY3" fmla="*/ 394854 h 417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927" h="417945">
                <a:moveTo>
                  <a:pt x="53109" y="394854"/>
                </a:moveTo>
                <a:cubicBezTo>
                  <a:pt x="106218" y="417945"/>
                  <a:pt x="383309" y="233217"/>
                  <a:pt x="385618" y="173181"/>
                </a:cubicBezTo>
                <a:cubicBezTo>
                  <a:pt x="387927" y="113145"/>
                  <a:pt x="120072" y="0"/>
                  <a:pt x="66963" y="34636"/>
                </a:cubicBezTo>
                <a:cubicBezTo>
                  <a:pt x="13854" y="69272"/>
                  <a:pt x="0" y="371763"/>
                  <a:pt x="53109" y="394854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0" name="Straight Connector 9"/>
          <p:cNvCxnSpPr>
            <a:stCxn id="8" idx="2"/>
          </p:cNvCxnSpPr>
          <p:nvPr/>
        </p:nvCxnSpPr>
        <p:spPr>
          <a:xfrm flipH="1">
            <a:off x="214282" y="858982"/>
            <a:ext cx="880227" cy="22128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8" idx="2"/>
          </p:cNvCxnSpPr>
          <p:nvPr/>
        </p:nvCxnSpPr>
        <p:spPr>
          <a:xfrm flipV="1">
            <a:off x="1094509" y="857232"/>
            <a:ext cx="4334747" cy="1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2285984" y="1500174"/>
            <a:ext cx="357190" cy="35719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 13"/>
          <p:cNvSpPr/>
          <p:nvPr/>
        </p:nvSpPr>
        <p:spPr>
          <a:xfrm>
            <a:off x="2571736" y="3000372"/>
            <a:ext cx="357190" cy="35719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 15"/>
          <p:cNvSpPr/>
          <p:nvPr/>
        </p:nvSpPr>
        <p:spPr>
          <a:xfrm flipH="1">
            <a:off x="2571736" y="3000372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Isosceles Triangle 16"/>
          <p:cNvSpPr/>
          <p:nvPr/>
        </p:nvSpPr>
        <p:spPr>
          <a:xfrm rot="8223702">
            <a:off x="3074649" y="3682410"/>
            <a:ext cx="237253" cy="311405"/>
          </a:xfrm>
          <a:prstGeom prst="triangl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0" name="Straight Connector 19"/>
          <p:cNvCxnSpPr/>
          <p:nvPr/>
        </p:nvCxnSpPr>
        <p:spPr>
          <a:xfrm rot="16200000" flipH="1">
            <a:off x="892943" y="1464454"/>
            <a:ext cx="2428895" cy="17859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357818" y="1500174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it-IT" dirty="0" smtClean="0"/>
              <a:t>On the cue ball find the spot A towards the pocket</a:t>
            </a:r>
            <a:endParaRPr lang="it-IT" dirty="0"/>
          </a:p>
        </p:txBody>
      </p:sp>
      <p:sp>
        <p:nvSpPr>
          <p:cNvPr id="22" name="TextBox 21"/>
          <p:cNvSpPr txBox="1"/>
          <p:nvPr/>
        </p:nvSpPr>
        <p:spPr>
          <a:xfrm>
            <a:off x="2285984" y="2786058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A</a:t>
            </a:r>
            <a:endParaRPr lang="it-IT" dirty="0"/>
          </a:p>
        </p:txBody>
      </p:sp>
      <p:sp>
        <p:nvSpPr>
          <p:cNvPr id="23" name="Rectangle 22"/>
          <p:cNvSpPr/>
          <p:nvPr/>
        </p:nvSpPr>
        <p:spPr>
          <a:xfrm>
            <a:off x="3714744" y="0"/>
            <a:ext cx="2593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EDGEX </a:t>
            </a:r>
            <a:r>
              <a:rPr lang="en-US" sz="3200" b="1" baseline="-250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tm</a:t>
            </a:r>
            <a:endParaRPr lang="en-US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4" name="Oval 23"/>
          <p:cNvSpPr/>
          <p:nvPr/>
        </p:nvSpPr>
        <p:spPr>
          <a:xfrm>
            <a:off x="5786446" y="2928934"/>
            <a:ext cx="357190" cy="35719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TextBox 24"/>
          <p:cNvSpPr txBox="1"/>
          <p:nvPr/>
        </p:nvSpPr>
        <p:spPr>
          <a:xfrm>
            <a:off x="6143636" y="2928934"/>
            <a:ext cx="1194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Object ball</a:t>
            </a:r>
            <a:endParaRPr lang="it-IT" dirty="0"/>
          </a:p>
        </p:txBody>
      </p:sp>
      <p:sp>
        <p:nvSpPr>
          <p:cNvPr id="26" name="Oval 25"/>
          <p:cNvSpPr/>
          <p:nvPr/>
        </p:nvSpPr>
        <p:spPr>
          <a:xfrm>
            <a:off x="5786446" y="3714752"/>
            <a:ext cx="357190" cy="35719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TextBox 26"/>
          <p:cNvSpPr txBox="1"/>
          <p:nvPr/>
        </p:nvSpPr>
        <p:spPr>
          <a:xfrm>
            <a:off x="6143636" y="3702610"/>
            <a:ext cx="93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Cue ball</a:t>
            </a:r>
            <a:endParaRPr lang="it-IT" dirty="0"/>
          </a:p>
        </p:txBody>
      </p:sp>
      <p:sp>
        <p:nvSpPr>
          <p:cNvPr id="28" name="Isosceles Triangle 27"/>
          <p:cNvSpPr/>
          <p:nvPr/>
        </p:nvSpPr>
        <p:spPr>
          <a:xfrm rot="8223702">
            <a:off x="5932168" y="4468227"/>
            <a:ext cx="237253" cy="311405"/>
          </a:xfrm>
          <a:prstGeom prst="triangl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TextBox 28"/>
          <p:cNvSpPr txBox="1"/>
          <p:nvPr/>
        </p:nvSpPr>
        <p:spPr>
          <a:xfrm>
            <a:off x="6215074" y="4429132"/>
            <a:ext cx="508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Eye</a:t>
            </a:r>
            <a:endParaRPr lang="it-IT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-321503" y="1893083"/>
            <a:ext cx="2071702" cy="714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428728" y="1000108"/>
            <a:ext cx="38576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/>
          <p:nvPr/>
        </p:nvSpPr>
        <p:spPr>
          <a:xfrm>
            <a:off x="1027546" y="824346"/>
            <a:ext cx="387927" cy="417945"/>
          </a:xfrm>
          <a:custGeom>
            <a:avLst/>
            <a:gdLst>
              <a:gd name="connsiteX0" fmla="*/ 53109 w 387927"/>
              <a:gd name="connsiteY0" fmla="*/ 394854 h 417945"/>
              <a:gd name="connsiteX1" fmla="*/ 385618 w 387927"/>
              <a:gd name="connsiteY1" fmla="*/ 173181 h 417945"/>
              <a:gd name="connsiteX2" fmla="*/ 66963 w 387927"/>
              <a:gd name="connsiteY2" fmla="*/ 34636 h 417945"/>
              <a:gd name="connsiteX3" fmla="*/ 53109 w 387927"/>
              <a:gd name="connsiteY3" fmla="*/ 394854 h 417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927" h="417945">
                <a:moveTo>
                  <a:pt x="53109" y="394854"/>
                </a:moveTo>
                <a:cubicBezTo>
                  <a:pt x="106218" y="417945"/>
                  <a:pt x="383309" y="233217"/>
                  <a:pt x="385618" y="173181"/>
                </a:cubicBezTo>
                <a:cubicBezTo>
                  <a:pt x="387927" y="113145"/>
                  <a:pt x="120072" y="0"/>
                  <a:pt x="66963" y="34636"/>
                </a:cubicBezTo>
                <a:cubicBezTo>
                  <a:pt x="13854" y="69272"/>
                  <a:pt x="0" y="371763"/>
                  <a:pt x="53109" y="394854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0" name="Straight Connector 9"/>
          <p:cNvCxnSpPr>
            <a:stCxn id="8" idx="2"/>
          </p:cNvCxnSpPr>
          <p:nvPr/>
        </p:nvCxnSpPr>
        <p:spPr>
          <a:xfrm flipH="1">
            <a:off x="214282" y="858982"/>
            <a:ext cx="880227" cy="22128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8" idx="2"/>
          </p:cNvCxnSpPr>
          <p:nvPr/>
        </p:nvCxnSpPr>
        <p:spPr>
          <a:xfrm flipV="1">
            <a:off x="1094509" y="857232"/>
            <a:ext cx="4334747" cy="1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2285984" y="1500174"/>
            <a:ext cx="357190" cy="35719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 13"/>
          <p:cNvSpPr/>
          <p:nvPr/>
        </p:nvSpPr>
        <p:spPr>
          <a:xfrm>
            <a:off x="2571736" y="3000372"/>
            <a:ext cx="357190" cy="35719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Oval 14"/>
          <p:cNvSpPr/>
          <p:nvPr/>
        </p:nvSpPr>
        <p:spPr>
          <a:xfrm>
            <a:off x="2643174" y="1643050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 15"/>
          <p:cNvSpPr/>
          <p:nvPr/>
        </p:nvSpPr>
        <p:spPr>
          <a:xfrm flipH="1">
            <a:off x="2571736" y="3000372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Isosceles Triangle 16"/>
          <p:cNvSpPr/>
          <p:nvPr/>
        </p:nvSpPr>
        <p:spPr>
          <a:xfrm rot="10800000">
            <a:off x="2428860" y="4143380"/>
            <a:ext cx="242565" cy="307579"/>
          </a:xfrm>
          <a:prstGeom prst="triangl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0" name="Straight Connector 19"/>
          <p:cNvCxnSpPr>
            <a:stCxn id="15" idx="4"/>
          </p:cNvCxnSpPr>
          <p:nvPr/>
        </p:nvCxnSpPr>
        <p:spPr>
          <a:xfrm rot="5400000">
            <a:off x="1483181" y="2766690"/>
            <a:ext cx="2247915" cy="1435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357818" y="1500174"/>
            <a:ext cx="35004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it-IT" dirty="0" smtClean="0"/>
              <a:t>2.    Align the spot A on the CB against the </a:t>
            </a:r>
            <a:r>
              <a:rPr lang="it-IT" u="sng" dirty="0" smtClean="0"/>
              <a:t>outer edge </a:t>
            </a:r>
            <a:r>
              <a:rPr lang="it-IT" dirty="0" smtClean="0"/>
              <a:t>of the OB</a:t>
            </a:r>
            <a:endParaRPr lang="it-IT" dirty="0"/>
          </a:p>
        </p:txBody>
      </p:sp>
      <p:sp>
        <p:nvSpPr>
          <p:cNvPr id="25" name="TextBox 24"/>
          <p:cNvSpPr txBox="1"/>
          <p:nvPr/>
        </p:nvSpPr>
        <p:spPr>
          <a:xfrm>
            <a:off x="2285984" y="2786058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A</a:t>
            </a:r>
            <a:endParaRPr lang="it-IT" dirty="0"/>
          </a:p>
        </p:txBody>
      </p:sp>
      <p:sp>
        <p:nvSpPr>
          <p:cNvPr id="26" name="TextBox 25"/>
          <p:cNvSpPr txBox="1"/>
          <p:nvPr/>
        </p:nvSpPr>
        <p:spPr>
          <a:xfrm>
            <a:off x="2786050" y="150017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EDGE</a:t>
            </a:r>
            <a:endParaRPr lang="it-IT" dirty="0"/>
          </a:p>
        </p:txBody>
      </p:sp>
      <p:sp>
        <p:nvSpPr>
          <p:cNvPr id="27" name="Rectangle 26"/>
          <p:cNvSpPr/>
          <p:nvPr/>
        </p:nvSpPr>
        <p:spPr>
          <a:xfrm>
            <a:off x="3714744" y="0"/>
            <a:ext cx="2593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EDGEX </a:t>
            </a:r>
            <a:r>
              <a:rPr lang="en-US" sz="3200" b="1" baseline="-250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tm</a:t>
            </a:r>
            <a:endParaRPr lang="en-US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57620" y="3857628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smtClean="0"/>
              <a:t>A </a:t>
            </a:r>
            <a:r>
              <a:rPr lang="it-IT" sz="3200" b="1" dirty="0" smtClean="0">
                <a:latin typeface="Arial"/>
                <a:cs typeface="Arial"/>
              </a:rPr>
              <a:t>≡ EDGE</a:t>
            </a:r>
            <a:endParaRPr lang="it-IT" sz="3200" b="1" dirty="0"/>
          </a:p>
        </p:txBody>
      </p:sp>
      <p:sp>
        <p:nvSpPr>
          <p:cNvPr id="29" name="Regular Pentagon 28"/>
          <p:cNvSpPr/>
          <p:nvPr/>
        </p:nvSpPr>
        <p:spPr>
          <a:xfrm>
            <a:off x="2428860" y="3571876"/>
            <a:ext cx="285752" cy="214314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2071670" y="3643314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357290" y="3429000"/>
            <a:ext cx="7870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Bridge</a:t>
            </a:r>
            <a:endParaRPr lang="it-IT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-321503" y="1893083"/>
            <a:ext cx="2071702" cy="714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428728" y="1000108"/>
            <a:ext cx="38576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/>
          <p:nvPr/>
        </p:nvSpPr>
        <p:spPr>
          <a:xfrm>
            <a:off x="1027546" y="824346"/>
            <a:ext cx="387927" cy="417945"/>
          </a:xfrm>
          <a:custGeom>
            <a:avLst/>
            <a:gdLst>
              <a:gd name="connsiteX0" fmla="*/ 53109 w 387927"/>
              <a:gd name="connsiteY0" fmla="*/ 394854 h 417945"/>
              <a:gd name="connsiteX1" fmla="*/ 385618 w 387927"/>
              <a:gd name="connsiteY1" fmla="*/ 173181 h 417945"/>
              <a:gd name="connsiteX2" fmla="*/ 66963 w 387927"/>
              <a:gd name="connsiteY2" fmla="*/ 34636 h 417945"/>
              <a:gd name="connsiteX3" fmla="*/ 53109 w 387927"/>
              <a:gd name="connsiteY3" fmla="*/ 394854 h 417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927" h="417945">
                <a:moveTo>
                  <a:pt x="53109" y="394854"/>
                </a:moveTo>
                <a:cubicBezTo>
                  <a:pt x="106218" y="417945"/>
                  <a:pt x="383309" y="233217"/>
                  <a:pt x="385618" y="173181"/>
                </a:cubicBezTo>
                <a:cubicBezTo>
                  <a:pt x="387927" y="113145"/>
                  <a:pt x="120072" y="0"/>
                  <a:pt x="66963" y="34636"/>
                </a:cubicBezTo>
                <a:cubicBezTo>
                  <a:pt x="13854" y="69272"/>
                  <a:pt x="0" y="371763"/>
                  <a:pt x="53109" y="394854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0" name="Straight Connector 9"/>
          <p:cNvCxnSpPr>
            <a:stCxn id="8" idx="2"/>
          </p:cNvCxnSpPr>
          <p:nvPr/>
        </p:nvCxnSpPr>
        <p:spPr>
          <a:xfrm flipH="1">
            <a:off x="214282" y="858982"/>
            <a:ext cx="880227" cy="22128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8" idx="2"/>
          </p:cNvCxnSpPr>
          <p:nvPr/>
        </p:nvCxnSpPr>
        <p:spPr>
          <a:xfrm flipV="1">
            <a:off x="1094509" y="857232"/>
            <a:ext cx="4334747" cy="1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2285984" y="1500174"/>
            <a:ext cx="357190" cy="35719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 13"/>
          <p:cNvSpPr/>
          <p:nvPr/>
        </p:nvSpPr>
        <p:spPr>
          <a:xfrm>
            <a:off x="2571736" y="3000372"/>
            <a:ext cx="357190" cy="35719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Oval 14"/>
          <p:cNvSpPr/>
          <p:nvPr/>
        </p:nvSpPr>
        <p:spPr>
          <a:xfrm>
            <a:off x="2643174" y="1643050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 15"/>
          <p:cNvSpPr/>
          <p:nvPr/>
        </p:nvSpPr>
        <p:spPr>
          <a:xfrm flipH="1">
            <a:off x="2571736" y="3000372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Isosceles Triangle 16"/>
          <p:cNvSpPr/>
          <p:nvPr/>
        </p:nvSpPr>
        <p:spPr>
          <a:xfrm rot="10800000">
            <a:off x="2614923" y="4407305"/>
            <a:ext cx="242565" cy="307579"/>
          </a:xfrm>
          <a:prstGeom prst="triangl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0" name="Straight Connector 19"/>
          <p:cNvCxnSpPr/>
          <p:nvPr/>
        </p:nvCxnSpPr>
        <p:spPr>
          <a:xfrm rot="5400000">
            <a:off x="1500166" y="2928934"/>
            <a:ext cx="2571768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357818" y="1500174"/>
            <a:ext cx="35004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it-IT" dirty="0" smtClean="0"/>
              <a:t>3.  Traslate the line of aim to the center of the CB (without pivot) the shoot</a:t>
            </a:r>
            <a:endParaRPr lang="it-IT" dirty="0"/>
          </a:p>
        </p:txBody>
      </p:sp>
      <p:sp>
        <p:nvSpPr>
          <p:cNvPr id="25" name="TextBox 24"/>
          <p:cNvSpPr txBox="1"/>
          <p:nvPr/>
        </p:nvSpPr>
        <p:spPr>
          <a:xfrm>
            <a:off x="2285984" y="2786058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A</a:t>
            </a:r>
            <a:endParaRPr lang="it-IT" dirty="0"/>
          </a:p>
        </p:txBody>
      </p:sp>
      <p:sp>
        <p:nvSpPr>
          <p:cNvPr id="26" name="TextBox 25"/>
          <p:cNvSpPr txBox="1"/>
          <p:nvPr/>
        </p:nvSpPr>
        <p:spPr>
          <a:xfrm>
            <a:off x="2786050" y="150017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EDGE</a:t>
            </a:r>
            <a:endParaRPr lang="it-IT" dirty="0"/>
          </a:p>
        </p:txBody>
      </p:sp>
      <p:sp>
        <p:nvSpPr>
          <p:cNvPr id="27" name="Rectangle 26"/>
          <p:cNvSpPr/>
          <p:nvPr/>
        </p:nvSpPr>
        <p:spPr>
          <a:xfrm>
            <a:off x="3714744" y="0"/>
            <a:ext cx="2593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EDGEX </a:t>
            </a:r>
            <a:r>
              <a:rPr lang="en-US" sz="3200" b="1" baseline="-250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tm</a:t>
            </a:r>
            <a:endParaRPr lang="en-US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57620" y="3857628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smtClean="0"/>
              <a:t>A </a:t>
            </a:r>
            <a:r>
              <a:rPr lang="it-IT" sz="3200" b="1" dirty="0" smtClean="0">
                <a:latin typeface="Arial"/>
                <a:cs typeface="Arial"/>
              </a:rPr>
              <a:t>≡ EDGE</a:t>
            </a:r>
            <a:endParaRPr lang="it-IT" sz="3200" b="1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2857488" y="2071678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2786050" y="3786190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71538" y="5929330"/>
            <a:ext cx="6929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NOTE</a:t>
            </a:r>
            <a:r>
              <a:rPr lang="it-IT" dirty="0" smtClean="0"/>
              <a:t>: It doesn’t work for straight balls </a:t>
            </a:r>
            <a:endParaRPr lang="it-IT" dirty="0"/>
          </a:p>
        </p:txBody>
      </p:sp>
      <p:sp>
        <p:nvSpPr>
          <p:cNvPr id="23" name="Regular Pentagon 22"/>
          <p:cNvSpPr/>
          <p:nvPr/>
        </p:nvSpPr>
        <p:spPr>
          <a:xfrm>
            <a:off x="2571736" y="3702610"/>
            <a:ext cx="285752" cy="214314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2214546" y="3774048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500166" y="3559734"/>
            <a:ext cx="7870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Bridge</a:t>
            </a:r>
            <a:endParaRPr lang="it-IT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78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6</cp:revision>
  <dcterms:created xsi:type="dcterms:W3CDTF">2016-08-12T07:13:27Z</dcterms:created>
  <dcterms:modified xsi:type="dcterms:W3CDTF">2016-08-12T08:00:01Z</dcterms:modified>
</cp:coreProperties>
</file>